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3004800" cy="9753600"/>
  <p:notesSz cx="9313863" cy="6858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0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2941638" y="514350"/>
            <a:ext cx="3430587" cy="257175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1241849" y="3257550"/>
            <a:ext cx="6830166" cy="30861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" name="Body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21" name="love_your_neighbors-title-3-Standard 4x3.jpg" descr="love_your_neighbors-title-3-Standard 4x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Rethinking Church Membership"/>
          <p:cNvSpPr txBox="1"/>
          <p:nvPr/>
        </p:nvSpPr>
        <p:spPr>
          <a:xfrm>
            <a:off x="2378288" y="2368298"/>
            <a:ext cx="8248223" cy="2245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5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Rethinking Church Membership</a:t>
            </a:r>
          </a:p>
        </p:txBody>
      </p:sp>
      <p:sp>
        <p:nvSpPr>
          <p:cNvPr id="123" name="Acts 9.26-31"/>
          <p:cNvSpPr txBox="1"/>
          <p:nvPr/>
        </p:nvSpPr>
        <p:spPr>
          <a:xfrm>
            <a:off x="4455976" y="4797735"/>
            <a:ext cx="4092848" cy="9455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Acts 9.26-31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What Does It Mean to Be Apart of a Local Church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r>
              <a:t>What Does It Mean to Be Apart of a Local Church?</a:t>
            </a:r>
          </a:p>
        </p:txBody>
      </p:sp>
      <p:pic>
        <p:nvPicPr>
          <p:cNvPr id="126" name="7351_444557275626842_166188301_n.png" descr="7351_444557275626842_166188301_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598" y="2659015"/>
            <a:ext cx="10051604" cy="67010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Body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30" name="love_your_neighbors-background-Standard 4x3.jpg" descr="love_your_neighbors-background-Standard 4x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The Meaning of Local…"/>
          <p:cNvSpPr txBox="1"/>
          <p:nvPr/>
        </p:nvSpPr>
        <p:spPr>
          <a:xfrm>
            <a:off x="461386" y="570109"/>
            <a:ext cx="12082027" cy="2095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7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Meaning of Local </a:t>
            </a:r>
          </a:p>
          <a:p>
            <a:pPr>
              <a:defRPr sz="7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Church Membership</a:t>
            </a:r>
          </a:p>
        </p:txBody>
      </p:sp>
      <p:sp>
        <p:nvSpPr>
          <p:cNvPr id="132" name="Creating a refuge from the harshness of the world.…"/>
          <p:cNvSpPr txBox="1"/>
          <p:nvPr/>
        </p:nvSpPr>
        <p:spPr>
          <a:xfrm>
            <a:off x="952500" y="3239130"/>
            <a:ext cx="11099801" cy="3928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Creating a refuge from the harshness of the world.</a:t>
            </a:r>
          </a:p>
          <a:p>
            <a:pPr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Gaining the companionship of coworkers who labor beside you.</a:t>
            </a:r>
          </a:p>
          <a:p>
            <a:pPr>
              <a:defRPr sz="30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/>
          </a:p>
          <a:p>
            <a:pPr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Giving and receiving the protection that comes from accountability.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1" build="p" bldLvl="5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it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Body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136" name="love_your_neighbors-background-Standard 4x3.jpg" descr="love_your_neighbors-background-Standard 4x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A local church is designed to…"/>
          <p:cNvSpPr txBox="1"/>
          <p:nvPr/>
        </p:nvSpPr>
        <p:spPr>
          <a:xfrm>
            <a:off x="371296" y="3891033"/>
            <a:ext cx="12262208" cy="1971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6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 local church is designed to </a:t>
            </a:r>
          </a:p>
          <a:p>
            <a:pPr>
              <a:defRPr sz="6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be an extension of Jesus!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65</Words>
  <Application>Microsoft Office PowerPoint</Application>
  <PresentationFormat>Custom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Helvetica Neue</vt:lpstr>
      <vt:lpstr>Helvetica Neue Light</vt:lpstr>
      <vt:lpstr>Helvetica Neue Medium</vt:lpstr>
      <vt:lpstr>Times New Roman</vt:lpstr>
      <vt:lpstr>Black</vt:lpstr>
      <vt:lpstr>PowerPoint Presentation</vt:lpstr>
      <vt:lpstr>What Does It Mean to Be Apart of a Local Church?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 Accomazzo</dc:creator>
  <cp:lastModifiedBy>Mo Accomazzo</cp:lastModifiedBy>
  <cp:revision>2</cp:revision>
  <cp:lastPrinted>2020-02-08T21:47:42Z</cp:lastPrinted>
  <dcterms:modified xsi:type="dcterms:W3CDTF">2020-02-08T22:04:28Z</dcterms:modified>
</cp:coreProperties>
</file>